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1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98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52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34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14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9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22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55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62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30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91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69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AF045-8264-4E22-8F4F-F573B4B680CD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567FC-2913-4EAA-B15E-A5327B9DC2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04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7A05A58-8135-4955-99F0-6E7B783E5521}"/>
              </a:ext>
            </a:extLst>
          </p:cNvPr>
          <p:cNvSpPr txBox="1"/>
          <p:nvPr/>
        </p:nvSpPr>
        <p:spPr>
          <a:xfrm>
            <a:off x="2631691" y="743414"/>
            <a:ext cx="422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BeeZee" panose="02000000000000000000" pitchFamily="2" charset="0"/>
              </a:rPr>
              <a:t>Stundenplan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B989BA4-FA69-4C98-8FC3-71E6A34E5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3" t="14604" r="20850" b="26653"/>
          <a:stretch>
            <a:fillRect/>
          </a:stretch>
        </p:blipFill>
        <p:spPr bwMode="auto">
          <a:xfrm>
            <a:off x="4838545" y="168793"/>
            <a:ext cx="1749425" cy="12509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F3B086BF-697D-420E-A676-791129593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78081"/>
              </p:ext>
            </p:extLst>
          </p:nvPr>
        </p:nvGraphicFramePr>
        <p:xfrm>
          <a:off x="865303" y="1368919"/>
          <a:ext cx="8136000" cy="48854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334493810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9611814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99653303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796330879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12229533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02326018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3545822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de-DE" sz="1400" dirty="0">
                        <a:latin typeface="ABeeZee" panose="02000000000000000000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BeeZee" panose="02000000000000000000" pitchFamily="2" charset="0"/>
                        </a:rPr>
                        <a:t>Zeit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BeeZee" panose="02000000000000000000" pitchFamily="2" charset="0"/>
                        </a:rPr>
                        <a:t>Montag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BeeZee" panose="02000000000000000000" pitchFamily="2" charset="0"/>
                        </a:rPr>
                        <a:t>Dienstag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BeeZee" panose="02000000000000000000" pitchFamily="2" charset="0"/>
                        </a:rPr>
                        <a:t>Mittwoch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BeeZee" panose="02000000000000000000" pitchFamily="2" charset="0"/>
                        </a:rPr>
                        <a:t>Donnerstag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BeeZee" panose="02000000000000000000" pitchFamily="2" charset="0"/>
                        </a:rPr>
                        <a:t>Freitag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70593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BeeZee" panose="02000000000000000000" pitchFamily="2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ABeeZee" panose="02000000000000000000" pitchFamily="2" charset="0"/>
                        </a:rPr>
                        <a:t>8:00-8:45 Uhr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04309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BeeZee" panose="02000000000000000000" pitchFamily="2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ABeeZee" panose="02000000000000000000" pitchFamily="2" charset="0"/>
                        </a:rPr>
                        <a:t>8:45-9:30</a:t>
                      </a:r>
                    </a:p>
                    <a:p>
                      <a:pPr algn="ctr"/>
                      <a:r>
                        <a:rPr lang="de-DE" sz="1100" dirty="0">
                          <a:latin typeface="ABeeZee" panose="02000000000000000000" pitchFamily="2" charset="0"/>
                        </a:rPr>
                        <a:t>Uhr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02983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900" dirty="0">
                          <a:latin typeface="ABeeZee" panose="02000000000000000000" pitchFamily="2" charset="0"/>
                        </a:rPr>
                        <a:t>Frühstück &amp; Pause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ABeeZee" panose="02000000000000000000" pitchFamily="2" charset="0"/>
                        </a:rPr>
                        <a:t>9:30-9:55</a:t>
                      </a:r>
                    </a:p>
                    <a:p>
                      <a:pPr algn="ctr"/>
                      <a:r>
                        <a:rPr lang="de-DE" sz="1100" dirty="0">
                          <a:latin typeface="ABeeZee" panose="02000000000000000000" pitchFamily="2" charset="0"/>
                        </a:rPr>
                        <a:t>Uhr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16633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BeeZee" panose="02000000000000000000" pitchFamily="2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ABeeZee" panose="02000000000000000000" pitchFamily="2" charset="0"/>
                        </a:rPr>
                        <a:t>9:55-10:40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1884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BeeZee" panose="02000000000000000000" pitchFamily="2" charset="0"/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latin typeface="ABeeZee" panose="02000000000000000000" pitchFamily="2" charset="0"/>
                        </a:rPr>
                        <a:t>10:45-11:30 Uhr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86129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de-DE" sz="1050" dirty="0">
                          <a:latin typeface="ABeeZee" panose="02000000000000000000" pitchFamily="2" charset="0"/>
                        </a:rPr>
                        <a:t>Pause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ABeeZee" panose="02000000000000000000" pitchFamily="2" charset="0"/>
                        </a:rPr>
                        <a:t>11:30 -11:45 Uhr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05017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BeeZee" panose="02000000000000000000" pitchFamily="2" charset="0"/>
                        </a:rPr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ABeeZee" panose="02000000000000000000" pitchFamily="2" charset="0"/>
                        </a:rPr>
                        <a:t>11:45-12:30 Uhr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4737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BeeZee" panose="02000000000000000000" pitchFamily="2" charset="0"/>
                        </a:rPr>
                        <a:t>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ABeeZee" panose="02000000000000000000" pitchFamily="2" charset="0"/>
                        </a:rPr>
                        <a:t>12:30-13:15 Uhr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ABeeZe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423356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62A2D9A5-DD65-494F-BC62-A6C63ED7BB37}"/>
              </a:ext>
            </a:extLst>
          </p:cNvPr>
          <p:cNvSpPr txBox="1"/>
          <p:nvPr/>
        </p:nvSpPr>
        <p:spPr>
          <a:xfrm>
            <a:off x="1561170" y="6266984"/>
            <a:ext cx="7530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BeeZee" panose="02000000000000000000" pitchFamily="2" charset="0"/>
              </a:rPr>
              <a:t>Die Frühaufsicht beginnt um 7:45 Uhr, erstes Schellenzeichen 7:55 Uhr.</a:t>
            </a:r>
          </a:p>
        </p:txBody>
      </p:sp>
    </p:spTree>
    <p:extLst>
      <p:ext uri="{BB962C8B-B14F-4D97-AF65-F5344CB8AC3E}">
        <p14:creationId xmlns:p14="http://schemas.microsoft.com/office/powerpoint/2010/main" val="4122590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</Words>
  <Application>Microsoft Office PowerPoint</Application>
  <PresentationFormat>A4-Papier (210 x 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ABeeZee</vt:lpstr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Alisa Hoffmeister</dc:creator>
  <cp:lastModifiedBy>Alisa Hoffmeister</cp:lastModifiedBy>
  <cp:revision>4</cp:revision>
  <dcterms:created xsi:type="dcterms:W3CDTF">2023-09-20T19:57:59Z</dcterms:created>
  <dcterms:modified xsi:type="dcterms:W3CDTF">2023-09-20T20:26:39Z</dcterms:modified>
</cp:coreProperties>
</file>