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C2D9-8D66-4CCC-A7D6-EE681AE22CD3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E687-7872-4387-B6B3-2D717A1A26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99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CC2D9-8D66-4CCC-A7D6-EE681AE22CD3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E687-7872-4387-B6B3-2D717A1A26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1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Einschulungsuntersuchung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8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u="sng" smtClean="0"/>
              <a:t>Logisch-mathematisches Denken</a:t>
            </a:r>
            <a:endParaRPr lang="de-DE" sz="4000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89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u="sng" smtClean="0"/>
              <a:t>Wahrnehmungsvermögen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3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u="sng" smtClean="0"/>
              <a:t>Sprachliche Fähigkeiten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21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Weitere Informationen: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7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de-DE" sz="3200" u="sng" smtClean="0"/>
              <a:t>Anmelden zur Schule</a:t>
            </a:r>
            <a:endParaRPr lang="de-DE" altLang="de-DE" sz="3200" u="sng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4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Vor der Einschulung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1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Einschulungsuntersuchung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3600" b="0" u="sng" smtClean="0"/>
              <a:t>Einschulungsuntersuchung</a:t>
            </a:r>
            <a:endParaRPr lang="de-DE" sz="3600" b="0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Zurückstellung vom Schulbesuch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8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Vorzeitige Einschulung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1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Fähigkeiten, über die Kinder bei der Einschulung verfügen sollen: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43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u="sng" smtClean="0"/>
              <a:t>Selbstversorgung</a:t>
            </a:r>
            <a:endParaRPr lang="de-DE" sz="4000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9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smtClean="0"/>
              <a:t>Motorische Fähigkeiten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u="sng" smtClean="0"/>
              <a:t>Soziale und emotionale Fähigk</a:t>
            </a:r>
            <a:r>
              <a:rPr lang="de-DE" u="sng" smtClean="0"/>
              <a:t>eiten</a:t>
            </a:r>
            <a:endParaRPr lang="de-DE" u="sng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1454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Bildschirmpräsentation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Einschulungsuntersuchung</vt:lpstr>
      <vt:lpstr>Einschulungsuntersuchung</vt:lpstr>
      <vt:lpstr>Einschulungsuntersuchung</vt:lpstr>
      <vt:lpstr>Zurückstellung vom Schulbesuch</vt:lpstr>
      <vt:lpstr>Vorzeitige Einschulung</vt:lpstr>
      <vt:lpstr>Fähigkeiten, über die Kinder bei der Einschulung verfügen sollen:</vt:lpstr>
      <vt:lpstr>Selbstversorgung</vt:lpstr>
      <vt:lpstr>Motorische Fähigkeiten</vt:lpstr>
      <vt:lpstr>Soziale und emotionale Fähigkeiten</vt:lpstr>
      <vt:lpstr>Logisch-mathematisches Denken</vt:lpstr>
      <vt:lpstr>Wahrnehmungsvermögen</vt:lpstr>
      <vt:lpstr>Sprachliche Fähigkeiten</vt:lpstr>
      <vt:lpstr>Weitere Informationen:</vt:lpstr>
      <vt:lpstr>Anmelden zur Schule</vt:lpstr>
      <vt:lpstr>Vor der Einschulung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Einschulungsuntersuchung</dc:title>
  <dc:creator>Nolte</dc:creator>
  <cp:lastModifiedBy>Nolte</cp:lastModifiedBy>
  <cp:revision>1</cp:revision>
  <dcterms:created xsi:type="dcterms:W3CDTF">2020-09-17T09:29:31Z</dcterms:created>
  <dcterms:modified xsi:type="dcterms:W3CDTF">2020-09-17T09:29:31Z</dcterms:modified>
</cp:coreProperties>
</file>